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Lato" panose="020B0604020202020204" charset="0"/>
      <p:regular r:id="rId9"/>
      <p:bold r:id="rId10"/>
      <p:italic r:id="rId11"/>
      <p:boldItalic r:id="rId12"/>
    </p:embeddedFont>
    <p:embeddedFont>
      <p:font typeface="Raleway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11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42eacf4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42eacf4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42eacf4c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42eacf4c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42eacf4c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42eacf4c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42eacf4c2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42eacf4c2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42eacf4c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42eacf4c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Maxwell Wangler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&amp; Engineering Standards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5" y="3172900"/>
            <a:ext cx="7688100" cy="12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Cole Schumacher, Greg Wendt, Maxwell Wangler, Nick Mitchell, Sam Henley, and Tristan Duyvejonck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Project: Dynamic Programming Based FPGA Hosted Control-Flow Integrity</a:t>
            </a:r>
            <a:endParaRPr/>
          </a:p>
        </p:txBody>
      </p:sp>
      <p:pic>
        <p:nvPicPr>
          <p:cNvPr id="2" name="title1-Greg">
            <a:hlinkClick r:id="" action="ppaction://media"/>
            <a:extLst>
              <a:ext uri="{FF2B5EF4-FFF2-40B4-BE49-F238E27FC236}">
                <a16:creationId xmlns:a16="http://schemas.microsoft.com/office/drawing/2014/main" id="{1B2E3C39-EF99-4EB6-BB35-5517CD009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FPGA based dynamic programming engine in micro-race logic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316425"/>
            <a:ext cx="7688700" cy="20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Functional</a:t>
            </a:r>
            <a:endParaRPr u="sng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Algorithm to match two sets of strings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String generated based on program control flow, compared to defined string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two-dimensional grid with size based on the number of basic blocks in the program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Tools: Verilog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/>
              <a:t>Non-Functional</a:t>
            </a:r>
            <a:endParaRPr u="sng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Delay: </a:t>
            </a:r>
            <a:r>
              <a:rPr lang="en" i="1"/>
              <a:t>O</a:t>
            </a:r>
            <a:r>
              <a:rPr lang="en"/>
              <a:t>(</a:t>
            </a:r>
            <a:r>
              <a:rPr lang="en" i="1"/>
              <a:t>n </a:t>
            </a:r>
            <a:r>
              <a:rPr lang="en"/>
              <a:t>log(</a:t>
            </a:r>
            <a:r>
              <a:rPr lang="en" i="1"/>
              <a:t>n</a:t>
            </a:r>
            <a:r>
              <a:rPr lang="en"/>
              <a:t>)), scales with size of dynamic programming grid</a:t>
            </a:r>
            <a:endParaRPr/>
          </a:p>
        </p:txBody>
      </p:sp>
      <p:pic>
        <p:nvPicPr>
          <p:cNvPr id="2" name="slide2-Sam">
            <a:hlinkClick r:id="" action="ppaction://media"/>
            <a:extLst>
              <a:ext uri="{FF2B5EF4-FFF2-40B4-BE49-F238E27FC236}">
                <a16:creationId xmlns:a16="http://schemas.microsoft.com/office/drawing/2014/main" id="{21F8CBE7-28A1-40BA-9B5E-9011C5409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CFI formulation for dynamic programming</a:t>
            </a: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 will detect at least 50% of control flow integrity breaches with this solution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solution will be tested on targeted programs which are manipulated by the team to break control flow integrity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amount of meta-data generated by the tool is not a concern. Our primary goal is to find a solution to this problem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Tools: LLVM-like compiler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 do not anticipate any environmental. We are planning for no more than 35 hours per person each week. The resources for the project are provided by Iowa State University.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Slide3-Nick">
            <a:hlinkClick r:id="" action="ppaction://media"/>
            <a:extLst>
              <a:ext uri="{FF2B5EF4-FFF2-40B4-BE49-F238E27FC236}">
                <a16:creationId xmlns:a16="http://schemas.microsoft.com/office/drawing/2014/main" id="{7D6FAB4E-9D8C-4EE2-8FE8-BFB97AA4E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Standards (FPGA)</a:t>
            </a: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727650" y="206665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 Standards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FMC (FPGA Mezzanine Card): Most popular and versatile interface standard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Char char="●"/>
            </a:pPr>
            <a:r>
              <a:rPr lang="en"/>
              <a:t>Digital PMOD: A nice, simple alternative to FMC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Char char="●"/>
            </a:pPr>
            <a:r>
              <a:rPr lang="en"/>
              <a:t>SYZYGY: newer standard that provides a middle ground between these two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Char char="●"/>
            </a:pPr>
            <a:r>
              <a:rPr lang="en"/>
              <a:t>Standard design practices: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Char char="○"/>
            </a:pPr>
            <a:r>
              <a:rPr lang="en" sz="1300"/>
              <a:t>Well-documented</a:t>
            </a:r>
            <a:endParaRPr sz="13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Char char="○"/>
            </a:pPr>
            <a:r>
              <a:rPr lang="en" sz="1300"/>
              <a:t>Efficient use of resources</a:t>
            </a:r>
            <a:endParaRPr sz="13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Char char="○"/>
            </a:pPr>
            <a:r>
              <a:rPr lang="en" sz="1300"/>
              <a:t>Using proper IP’s and memory cores</a:t>
            </a:r>
            <a:endParaRPr sz="1200">
              <a:solidFill>
                <a:srgbClr val="1A1A1A"/>
              </a:solidFill>
              <a:highlight>
                <a:srgbClr val="FFFFFF"/>
              </a:highlight>
            </a:endParaRPr>
          </a:p>
        </p:txBody>
      </p:sp>
      <p:pic>
        <p:nvPicPr>
          <p:cNvPr id="2" name="slide4">
            <a:hlinkClick r:id="" action="ppaction://media"/>
            <a:extLst>
              <a:ext uri="{FF2B5EF4-FFF2-40B4-BE49-F238E27FC236}">
                <a16:creationId xmlns:a16="http://schemas.microsoft.com/office/drawing/2014/main" id="{36E26D9A-F9E1-4588-88C7-6D2454A9C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Standards (CFI)</a:t>
            </a:r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655500" y="204190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b="1"/>
              <a:t>Current CFI strategies</a:t>
            </a:r>
            <a:endParaRPr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Stack Canaries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Non-executable memory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Write XOR eXecute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Code randomization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Coarse-grained CFI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Fine-grained CFI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u="sng"/>
              <a:t>We want the best possible security with the lowest possible performance impact</a:t>
            </a:r>
            <a:endParaRPr u="sng"/>
          </a:p>
        </p:txBody>
      </p:sp>
      <p:pic>
        <p:nvPicPr>
          <p:cNvPr id="2" name="Slide5-Tristan">
            <a:hlinkClick r:id="" action="ppaction://media"/>
            <a:extLst>
              <a:ext uri="{FF2B5EF4-FFF2-40B4-BE49-F238E27FC236}">
                <a16:creationId xmlns:a16="http://schemas.microsoft.com/office/drawing/2014/main" id="{7705E2DE-09CA-4C81-B8C1-7E59479F1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Development Style</a:t>
            </a:r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Waterfall</a:t>
            </a:r>
            <a:endParaRPr u="sng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project needs more mathematical proof of concept than just development.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project lacks multiple features making set requirements easier.</a:t>
            </a:r>
            <a:endParaRPr/>
          </a:p>
        </p:txBody>
      </p:sp>
      <p:pic>
        <p:nvPicPr>
          <p:cNvPr id="2" name="Copy of MaxwellLightningTalk">
            <a:hlinkClick r:id="" action="ppaction://media"/>
            <a:extLst>
              <a:ext uri="{FF2B5EF4-FFF2-40B4-BE49-F238E27FC236}">
                <a16:creationId xmlns:a16="http://schemas.microsoft.com/office/drawing/2014/main" id="{2EFDDA22-7DF0-4169-AC28-E93A4C55E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</Words>
  <Application>Microsoft Office PowerPoint</Application>
  <PresentationFormat>On-screen Show (16:9)</PresentationFormat>
  <Paragraphs>44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Lato</vt:lpstr>
      <vt:lpstr>Raleway</vt:lpstr>
      <vt:lpstr>Arial</vt:lpstr>
      <vt:lpstr>Streamline</vt:lpstr>
      <vt:lpstr>Requirements &amp; Engineering Standards</vt:lpstr>
      <vt:lpstr>FPGA based dynamic programming engine in micro-race logic </vt:lpstr>
      <vt:lpstr>A CFI formulation for dynamic programming</vt:lpstr>
      <vt:lpstr>Engineering Standards (FPGA)</vt:lpstr>
      <vt:lpstr>Engineering Standards (CFI)</vt:lpstr>
      <vt:lpstr>Project Development Style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Requirements &amp; Engineering Standards</dc:title>
  <cp:lastModifiedBy>Duyvejonck, Tristan E</cp:lastModifiedBy>
  <cp:revision>1</cp:revision>
  <dcterms:modified xsi:type="dcterms:W3CDTF">2020-09-10T03:22:24Z</dcterms:modified>
</cp:coreProperties>
</file>