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910cfa89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910cfa89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main technical goal is to develop a system for monitoring the Control Flow Integrity of a process. The system will match some known token to a token generated during execution. If the strings do not match within a certain tolerance, it is determined that there is a breach in control flow integrity. We want to use race conditions logic to match the strings to decrease the response time. After a solution is developed and tested, the logic will be implemented in an FPGA.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910cfa89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910cfa89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Nodes - Maxwell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910cfa89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910cfa89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910cfa89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910cfa89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Understand the problem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Ideate solutions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Test solutions in higher-level programming language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>
                <a:solidFill>
                  <a:schemeClr val="dk1"/>
                </a:solidFill>
              </a:rPr>
              <a:t>Implement race conditions logic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Implement solution in FPGA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Cole Schumacher, Greg Wendt, Maxwell Wangler, Nick Mitchell, Sam Henley, and Tristan Duyvejonck</a:t>
            </a:r>
            <a:endParaRPr/>
          </a:p>
        </p:txBody>
      </p:sp>
      <p:pic>
        <p:nvPicPr>
          <p:cNvPr id="2" name="Title2-Greg">
            <a:hlinkClick r:id="" action="ppaction://media"/>
            <a:extLst>
              <a:ext uri="{FF2B5EF4-FFF2-40B4-BE49-F238E27FC236}">
                <a16:creationId xmlns:a16="http://schemas.microsoft.com/office/drawing/2014/main" id="{F82E132A-6775-48DB-B4C8-89E3D2EC9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81" y="42364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Goals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Develop a system that monitors Control Flow Integrity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Use race conditions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Implement logic in FPGA</a:t>
            </a:r>
            <a:endParaRPr sz="1700"/>
          </a:p>
        </p:txBody>
      </p:sp>
      <p:pic>
        <p:nvPicPr>
          <p:cNvPr id="2" name="slide2-sam">
            <a:hlinkClick r:id="" action="ppaction://media"/>
            <a:extLst>
              <a:ext uri="{FF2B5EF4-FFF2-40B4-BE49-F238E27FC236}">
                <a16:creationId xmlns:a16="http://schemas.microsoft.com/office/drawing/2014/main" id="{CD45736B-9338-495A-8B41-4F2248050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648" y="426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Sketches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31861" t="39259" r="20977" b="33541"/>
          <a:stretch/>
        </p:blipFill>
        <p:spPr>
          <a:xfrm>
            <a:off x="585225" y="2078875"/>
            <a:ext cx="7688702" cy="249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axwellReflectionTalk">
            <a:hlinkClick r:id="" action="ppaction://media"/>
            <a:extLst>
              <a:ext uri="{FF2B5EF4-FFF2-40B4-BE49-F238E27FC236}">
                <a16:creationId xmlns:a16="http://schemas.microsoft.com/office/drawing/2014/main" id="{396B606E-6D34-4B15-8555-65579438B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473" y="43795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cont.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750" y="2005576"/>
            <a:ext cx="3022225" cy="27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5935" y="2005575"/>
            <a:ext cx="3301615" cy="27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istan">
            <a:hlinkClick r:id="" action="ppaction://media"/>
            <a:extLst>
              <a:ext uri="{FF2B5EF4-FFF2-40B4-BE49-F238E27FC236}">
                <a16:creationId xmlns:a16="http://schemas.microsoft.com/office/drawing/2014/main" id="{7366284D-F8F7-403D-8620-4EB36AF8A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850" y="443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Walkthrough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Ideate solutions: 							October 26, 2020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Test solution in higher-level programming language:	November 20, 2020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Implement race conditions logic	: 				February 12, 2021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Implement solution in FPGA: 					April 30, 2021</a:t>
            </a:r>
            <a:endParaRPr/>
          </a:p>
        </p:txBody>
      </p:sp>
      <p:pic>
        <p:nvPicPr>
          <p:cNvPr id="2" name="Recording (2)">
            <a:hlinkClick r:id="" action="ppaction://media"/>
            <a:extLst>
              <a:ext uri="{FF2B5EF4-FFF2-40B4-BE49-F238E27FC236}">
                <a16:creationId xmlns:a16="http://schemas.microsoft.com/office/drawing/2014/main" id="{851A1F4B-F5D1-4A76-9739-014AFE7BC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908" y="4339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(16:9)</PresentationFormat>
  <Paragraphs>23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Raleway</vt:lpstr>
      <vt:lpstr>Arial</vt:lpstr>
      <vt:lpstr>Lato</vt:lpstr>
      <vt:lpstr>Streamline</vt:lpstr>
      <vt:lpstr>Project Plan</vt:lpstr>
      <vt:lpstr>Technical Goals</vt:lpstr>
      <vt:lpstr>Conceptual Sketches</vt:lpstr>
      <vt:lpstr>Conceptual cont.</vt:lpstr>
      <vt:lpstr>Timeline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Plan</dc:title>
  <cp:lastModifiedBy>Duyvejonck, Tristan E</cp:lastModifiedBy>
  <cp:revision>1</cp:revision>
  <dcterms:modified xsi:type="dcterms:W3CDTF">2020-09-24T02:52:56Z</dcterms:modified>
</cp:coreProperties>
</file>