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Lato" panose="020B0604020202020204" charset="0"/>
      <p:regular r:id="rId8"/>
      <p:bold r:id="rId9"/>
      <p:italic r:id="rId10"/>
      <p:boldItalic r:id="rId11"/>
    </p:embeddedFont>
    <p:embeddedFont>
      <p:font typeface="Raleway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Greg will introduce again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c54f506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c54f5066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c54f5066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c54f50660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e767640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e767640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 by Max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c54f5066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c54f5066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Challenges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Cole Schumacher, Greg Wendt, Maxwell Wangler, Nick Mitchell, Sam Henley, and Tristan Duyvejonck</a:t>
            </a:r>
            <a:endParaRPr/>
          </a:p>
        </p:txBody>
      </p:sp>
      <p:pic>
        <p:nvPicPr>
          <p:cNvPr id="2" name="title 3- greg">
            <a:hlinkClick r:id="" action="ppaction://media"/>
            <a:extLst>
              <a:ext uri="{FF2B5EF4-FFF2-40B4-BE49-F238E27FC236}">
                <a16:creationId xmlns:a16="http://schemas.microsoft.com/office/drawing/2014/main" id="{B5073A77-1D14-4B6B-8D68-316BF54BC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650" y="4187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Problem at Hand 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7650" y="2049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Before beginning this project, our team had little/no experience with control flow integrity, race logic, dynamic programming, or FPGA boards.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Our first hurdle was understanding the technology and standards we were working with so that we could solve the problem.</a:t>
            </a:r>
            <a:endParaRPr/>
          </a:p>
        </p:txBody>
      </p:sp>
      <p:pic>
        <p:nvPicPr>
          <p:cNvPr id="2" name="slide2-sam">
            <a:hlinkClick r:id="" action="ppaction://media"/>
            <a:extLst>
              <a:ext uri="{FF2B5EF4-FFF2-40B4-BE49-F238E27FC236}">
                <a16:creationId xmlns:a16="http://schemas.microsoft.com/office/drawing/2014/main" id="{E438F5E2-6930-4DBC-B15C-EC5CB7797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039" y="4202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Did 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a pseudo code of the 2D array algorithm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Building from what we understand with the client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Creating a groundwork for the rest of our project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Consistent meetings with clients.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Bringing multiple thought out questions to clients.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Discussions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Continually asking for more clarification on our deliverables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slide3-Nick">
            <a:hlinkClick r:id="" action="ppaction://media"/>
            <a:extLst>
              <a:ext uri="{FF2B5EF4-FFF2-40B4-BE49-F238E27FC236}">
                <a16:creationId xmlns:a16="http://schemas.microsoft.com/office/drawing/2014/main" id="{B6A69A98-8349-44A7-A821-BF07A0F1B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836" y="4339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Algorithm </a:t>
            </a: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139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Process of creating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Broke the problem down into steps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Analysed how those steps would have to connect to one another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Thought about edge cases that would cause the algorithm to fail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Ran a time analysis on the created pseudocode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What it does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It assigns a value based on how different two arrays are using dynamic programming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1550" y="999100"/>
            <a:ext cx="2703101" cy="360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3354875" y="855650"/>
            <a:ext cx="27846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LightningTalk3MaxwellWangler">
            <a:hlinkClick r:id="" action="ppaction://media"/>
            <a:extLst>
              <a:ext uri="{FF2B5EF4-FFF2-40B4-BE49-F238E27FC236}">
                <a16:creationId xmlns:a16="http://schemas.microsoft.com/office/drawing/2014/main" id="{E87D5882-390C-4325-8E17-B7CDC8121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266" y="4035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Forward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Continue close and consistent contact with clients.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Weekly meetings with clients consisting of asking questions and receiving clarification.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Continue researching and digging deeper.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Research important topics for our project such as LLVM compilers and CFG.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Dig deeper in how our project can be translated to an FPGA board. </a:t>
            </a:r>
            <a:endParaRPr/>
          </a:p>
        </p:txBody>
      </p:sp>
      <p:pic>
        <p:nvPicPr>
          <p:cNvPr id="2" name="Recording (3)">
            <a:hlinkClick r:id="" action="ppaction://media"/>
            <a:extLst>
              <a:ext uri="{FF2B5EF4-FFF2-40B4-BE49-F238E27FC236}">
                <a16:creationId xmlns:a16="http://schemas.microsoft.com/office/drawing/2014/main" id="{A31DB325-B76F-4228-94E9-8C21C56FE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238" y="4268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On-screen Show (16:9)</PresentationFormat>
  <Paragraphs>31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Raleway</vt:lpstr>
      <vt:lpstr>Lato</vt:lpstr>
      <vt:lpstr>Streamline</vt:lpstr>
      <vt:lpstr>Technical Challenges</vt:lpstr>
      <vt:lpstr>Understanding the Problem at Hand </vt:lpstr>
      <vt:lpstr>What We Did </vt:lpstr>
      <vt:lpstr>The Algorithm </vt:lpstr>
      <vt:lpstr>Moving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Challenges</dc:title>
  <cp:lastModifiedBy>Duyvejonck, Tristan E</cp:lastModifiedBy>
  <cp:revision>1</cp:revision>
  <dcterms:modified xsi:type="dcterms:W3CDTF">2020-10-26T01:38:55Z</dcterms:modified>
</cp:coreProperties>
</file>